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62" r:id="rId11"/>
    <p:sldId id="273" r:id="rId12"/>
    <p:sldId id="270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87" d="100"/>
          <a:sy n="87" d="100"/>
        </p:scale>
        <p:origin x="528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27.08.2020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27.08.2020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nub.com/learn/glossary/what-is-in-app-chat/" TargetMode="External"/><Relationship Id="rId2" Type="http://schemas.openxmlformats.org/officeDocument/2006/relationships/hyperlink" Target="https://www.pubnub.com/solutions/chat/dating-apps/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20" y="1290165"/>
            <a:ext cx="5690680" cy="1517356"/>
          </a:xfrm>
        </p:spPr>
        <p:txBody>
          <a:bodyPr/>
          <a:lstStyle/>
          <a:p>
            <a:r>
              <a:rPr lang="en-US" sz="3600" dirty="0"/>
              <a:t>Geo Query &amp;</a:t>
            </a:r>
            <a:br>
              <a:rPr lang="en-US" sz="3600" dirty="0"/>
            </a:br>
            <a:r>
              <a:rPr lang="en-US" sz="3600" dirty="0"/>
              <a:t>Proximity </a:t>
            </a:r>
            <a:r>
              <a:rPr lang="en-US" dirty="0"/>
              <a:t>Search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Shivendra Pratap Singh</a:t>
            </a:r>
          </a:p>
          <a:p>
            <a:r>
              <a:rPr lang="en-US" dirty="0"/>
              <a:t>1809710106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823" y="166171"/>
            <a:ext cx="10614354" cy="655621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Problem: Find a Faster way to query Location in NoSQL Database</a:t>
            </a:r>
            <a:endParaRPr lang="ru-RU" sz="28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D3AF34-2FDF-4C05-A41C-B010563648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6" name="Picture 2" descr="Internet of Things Digital World Map Stock Photo - Alamy">
            <a:extLst>
              <a:ext uri="{FF2B5EF4-FFF2-40B4-BE49-F238E27FC236}">
                <a16:creationId xmlns:a16="http://schemas.microsoft.com/office/drawing/2014/main" id="{09588B35-CE87-444E-9504-3C589C1D1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33" y="821792"/>
            <a:ext cx="1183533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618041"/>
            <a:ext cx="4548187" cy="2916952"/>
          </a:xfrm>
        </p:spPr>
        <p:txBody>
          <a:bodyPr/>
          <a:lstStyle/>
          <a:p>
            <a:r>
              <a:rPr lang="en-US" dirty="0"/>
              <a:t>Using Geo Hash Algorithm by Gustavo,</a:t>
            </a:r>
          </a:p>
          <a:p>
            <a:r>
              <a:rPr lang="en-US" dirty="0"/>
              <a:t>Using Proximity Search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ED5431A-C030-480C-9950-23AE2A9F25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2050" name="Picture 2" descr="Putting China's Second-Hand Economy on the Map with GeoHash Matching |  Hacker Noon">
            <a:extLst>
              <a:ext uri="{FF2B5EF4-FFF2-40B4-BE49-F238E27FC236}">
                <a16:creationId xmlns:a16="http://schemas.microsoft.com/office/drawing/2014/main" id="{DB03CD76-FCCA-4837-B118-AAA00ADEC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36" y="0"/>
            <a:ext cx="54819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GeoHash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BAC1B2-AF07-45D1-A498-DB8D179733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5006" y="3555316"/>
            <a:ext cx="4565650" cy="701675"/>
          </a:xfrm>
        </p:spPr>
        <p:txBody>
          <a:bodyPr/>
          <a:lstStyle/>
          <a:p>
            <a:r>
              <a:rPr lang="en-IN" dirty="0"/>
              <a:t>Append Unique Letter to each depth of the sub region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E4C44C3-B081-4DE2-B48B-70532E9405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3074" name="Picture 2" descr="JOSM/Plugins/GeoHash - OpenStreetMap Wiki">
            <a:extLst>
              <a:ext uri="{FF2B5EF4-FFF2-40B4-BE49-F238E27FC236}">
                <a16:creationId xmlns:a16="http://schemas.microsoft.com/office/drawing/2014/main" id="{1F1772BB-2869-4798-88E6-BF4EB3E9F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645" y="1231900"/>
            <a:ext cx="6659418" cy="46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Proximity Search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Generate a proximity region of a given radius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4098" name="Picture 2" descr="GitHub - ashwin711/proximityhash: Geohashes in proximity">
            <a:extLst>
              <a:ext uri="{FF2B5EF4-FFF2-40B4-BE49-F238E27FC236}">
                <a16:creationId xmlns:a16="http://schemas.microsoft.com/office/drawing/2014/main" id="{06105D96-3734-48C5-BEB0-0C3E9BB62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938" y="2364508"/>
            <a:ext cx="8828953" cy="4493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061" y="581892"/>
            <a:ext cx="4395258" cy="676275"/>
          </a:xfrm>
        </p:spPr>
        <p:txBody>
          <a:bodyPr>
            <a:normAutofit fontScale="90000"/>
          </a:bodyPr>
          <a:lstStyle/>
          <a:p>
            <a:r>
              <a:rPr lang="en-US" dirty="0"/>
              <a:t>Geohash Compression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pic>
        <p:nvPicPr>
          <p:cNvPr id="5126" name="Picture 6" descr="proximitypyhash · PyPI">
            <a:extLst>
              <a:ext uri="{FF2B5EF4-FFF2-40B4-BE49-F238E27FC236}">
                <a16:creationId xmlns:a16="http://schemas.microsoft.com/office/drawing/2014/main" id="{16516BA2-2B83-4B95-BC68-000C2F64E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47" y="1440873"/>
            <a:ext cx="8237825" cy="483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4CD70B2-9222-4C9A-B777-35FC8DE9D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35" y="749220"/>
            <a:ext cx="3403308" cy="676275"/>
          </a:xfrm>
        </p:spPr>
        <p:txBody>
          <a:bodyPr/>
          <a:lstStyle/>
          <a:p>
            <a:r>
              <a:rPr lang="en-US" dirty="0"/>
              <a:t>Applications</a:t>
            </a:r>
            <a:endParaRPr lang="ru-RU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195964-2B63-4B96-80A5-D053EC53AC99}"/>
              </a:ext>
            </a:extLst>
          </p:cNvPr>
          <p:cNvSpPr/>
          <p:nvPr/>
        </p:nvSpPr>
        <p:spPr>
          <a:xfrm>
            <a:off x="2899548" y="2508137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proxima-nova-bold"/>
              </a:rPr>
              <a:t>Social Networking</a:t>
            </a:r>
            <a:r>
              <a:rPr lang="en-GB" dirty="0">
                <a:solidFill>
                  <a:srgbClr val="333333"/>
                </a:solidFill>
                <a:latin typeface="proxima-nova"/>
              </a:rPr>
              <a:t> - Used by </a:t>
            </a:r>
            <a:r>
              <a:rPr lang="en-GB" dirty="0">
                <a:solidFill>
                  <a:srgbClr val="0240ED"/>
                </a:solidFill>
                <a:latin typeface="proxima-nova"/>
                <a:hlinkClick r:id="rId2"/>
              </a:rPr>
              <a:t>dating apps</a:t>
            </a:r>
            <a:r>
              <a:rPr lang="en-GB" dirty="0">
                <a:solidFill>
                  <a:srgbClr val="333333"/>
                </a:solidFill>
                <a:latin typeface="proxima-nova"/>
              </a:rPr>
              <a:t> to find romantic matches within a particular cell, and to </a:t>
            </a:r>
            <a:r>
              <a:rPr lang="en-GB" dirty="0">
                <a:solidFill>
                  <a:srgbClr val="0240ED"/>
                </a:solidFill>
                <a:latin typeface="proxima-nova"/>
                <a:hlinkClick r:id="rId3"/>
              </a:rPr>
              <a:t>create chat apps</a:t>
            </a:r>
            <a:r>
              <a:rPr lang="en-GB" dirty="0">
                <a:solidFill>
                  <a:srgbClr val="333333"/>
                </a:solidFill>
                <a:latin typeface="proxima-nova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proxima-nova-bold"/>
              </a:rPr>
              <a:t>Nearby Searches</a:t>
            </a:r>
            <a:r>
              <a:rPr lang="en-GB" dirty="0">
                <a:solidFill>
                  <a:srgbClr val="333333"/>
                </a:solidFill>
                <a:latin typeface="proxima-nova"/>
              </a:rPr>
              <a:t> – Find nearby locations, and identify places of interest, restaurants, shops and accommodation establishments in an area.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proxima-nova-bold"/>
              </a:rPr>
              <a:t>Digital Travels – </a:t>
            </a:r>
            <a:r>
              <a:rPr lang="en-GB" dirty="0">
                <a:solidFill>
                  <a:srgbClr val="333333"/>
                </a:solidFill>
                <a:latin typeface="proxima-nova"/>
              </a:rPr>
              <a:t>Geohashers go on global expeditions to meet people and explore new places. The twist: the destination is a computer-generated geohash and participants in this turnkey travel experience have to write up and post their story on the internet.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33333"/>
                </a:solidFill>
                <a:latin typeface="proxima-nova-bold"/>
              </a:rPr>
              <a:t>Custom Interactive Apps</a:t>
            </a:r>
            <a:endParaRPr lang="en-GB" b="0" i="0" dirty="0">
              <a:solidFill>
                <a:srgbClr val="333333"/>
              </a:solidFill>
              <a:effectLst/>
              <a:latin typeface="proxima-nova"/>
            </a:endParaRPr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4961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93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proxima-nova</vt:lpstr>
      <vt:lpstr>proxima-nova-bold</vt:lpstr>
      <vt:lpstr>Office Theme</vt:lpstr>
      <vt:lpstr>Geo Query &amp; Proximity Search</vt:lpstr>
      <vt:lpstr>Problem: Find a Faster way to query Location in NoSQL Database</vt:lpstr>
      <vt:lpstr>Solution</vt:lpstr>
      <vt:lpstr>GeoHash</vt:lpstr>
      <vt:lpstr>Proximity Search</vt:lpstr>
      <vt:lpstr>Geohash Compression</vt:lpstr>
      <vt:lpstr>BIG IMAGE</vt:lpstr>
      <vt:lpstr>Demo</vt:lpstr>
      <vt:lpstr>Thank You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2020-08-21T08:28:44Z</dcterms:created>
  <dcterms:modified xsi:type="dcterms:W3CDTF">2020-08-27T11:28:53Z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